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00" r:id="rId2"/>
    <p:sldId id="302" r:id="rId3"/>
    <p:sldId id="303" r:id="rId4"/>
    <p:sldId id="304" r:id="rId5"/>
    <p:sldId id="301" r:id="rId6"/>
    <p:sldId id="305" r:id="rId7"/>
    <p:sldId id="307" r:id="rId8"/>
    <p:sldId id="306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2" r:id="rId23"/>
    <p:sldId id="323" r:id="rId24"/>
    <p:sldId id="321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3" r:id="rId33"/>
    <p:sldId id="332" r:id="rId34"/>
    <p:sldId id="331" r:id="rId35"/>
    <p:sldId id="334" r:id="rId36"/>
    <p:sldId id="335" r:id="rId37"/>
    <p:sldId id="336" r:id="rId38"/>
    <p:sldId id="337" r:id="rId39"/>
    <p:sldId id="338" r:id="rId40"/>
    <p:sldId id="339" r:id="rId41"/>
    <p:sldId id="340" r:id="rId42"/>
    <p:sldId id="341" r:id="rId43"/>
    <p:sldId id="342" r:id="rId44"/>
    <p:sldId id="343" r:id="rId45"/>
    <p:sldId id="344" r:id="rId4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706" autoAdjust="0"/>
  </p:normalViewPr>
  <p:slideViewPr>
    <p:cSldViewPr>
      <p:cViewPr varScale="1">
        <p:scale>
          <a:sx n="73" d="100"/>
          <a:sy n="73" d="100"/>
        </p:scale>
        <p:origin x="534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5FFBF-2C64-42CD-9E2F-09E2049D891B}" type="datetimeFigureOut">
              <a:rPr lang="en-US"/>
              <a:t>10/18/2017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F2C6B-0C1B-4F88-BCBA-898BA50DE78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3DF44-BBF1-44C7-A0B1-7B7B2F7B3880}" type="datetimeFigureOut">
              <a:rPr lang="en-US"/>
              <a:t>10/18/2017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E53BB-F993-49A1-9E37-CA3E5BE0709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499616" y="4800600"/>
            <a:ext cx="7333488" cy="13716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279082" indent="0">
              <a:buNone/>
              <a:defRPr/>
            </a:lvl2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1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2"/>
          <p:cNvSpPr/>
          <p:nvPr userDrawn="1"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923211" y="457200"/>
            <a:ext cx="3781439" cy="3276600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10/18/2017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59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10/18/2017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562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Picture Placeholder 16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01775" y="5562600"/>
            <a:ext cx="7335837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61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/>
          <p:nvPr userDrawn="1"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5" name="Rectangle 12"/>
          <p:cNvSpPr/>
          <p:nvPr userDrawn="1"/>
        </p:nvSpPr>
        <p:spPr>
          <a:xfrm flipH="1">
            <a:off x="2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10/18/2017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03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10/18/2017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418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10/18/2017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61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10/18/2017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33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923212" y="457200"/>
            <a:ext cx="3781439" cy="3276600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3" name="Rectangle 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10/18/2017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8-21-17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sz="4600" dirty="0" smtClean="0"/>
              <a:t>What is your definition of the word “music?”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1600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9-1-17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sz="5000" dirty="0" smtClean="0"/>
              <a:t>What are the syllables of the solfege scale?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3139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9-5-17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sz="5000" dirty="0" smtClean="0"/>
              <a:t>How can you tell when you’ve taken a full breath?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5671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9-6-17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Draw a grand staff and include a treble and bass clef.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2766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9-7-17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sz="5000" dirty="0" smtClean="0"/>
              <a:t>Which song do you enjoy most so far and why?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6996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9-8-17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sz="5000" dirty="0" smtClean="0"/>
              <a:t>Draw a grand staff, include a treble and bass clef, 4/4 time signature and divide it into four measures.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57537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9-11-17 Bell Work</a:t>
            </a:r>
            <a:br>
              <a:rPr lang="en-US" sz="5000" dirty="0" smtClean="0"/>
            </a:br>
            <a:r>
              <a:rPr lang="en-US" sz="5000" dirty="0" smtClean="0"/>
              <a:t>So far, what questions do you have about this class?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2530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885613" cy="1908446"/>
          </a:xfrm>
        </p:spPr>
        <p:txBody>
          <a:bodyPr/>
          <a:lstStyle/>
          <a:p>
            <a:r>
              <a:rPr lang="en-US" sz="5000" dirty="0" smtClean="0"/>
              <a:t>9-12-17 Bell Work</a:t>
            </a:r>
            <a:br>
              <a:rPr lang="en-US" sz="5000" dirty="0" smtClean="0"/>
            </a:br>
            <a:r>
              <a:rPr lang="en-US" sz="5000" dirty="0" smtClean="0"/>
              <a:t>With which song do you need the most help?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320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9-13-17 Bell Work</a:t>
            </a:r>
            <a:br>
              <a:rPr lang="en-US" sz="5000" dirty="0" smtClean="0"/>
            </a:br>
            <a:r>
              <a:rPr lang="en-US" sz="5000" dirty="0" smtClean="0"/>
              <a:t>List the letters of the music alphabet.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633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9-14-17 Bell Work</a:t>
            </a:r>
            <a:br>
              <a:rPr lang="en-US" sz="5000" dirty="0" smtClean="0"/>
            </a:br>
            <a:r>
              <a:rPr lang="en-US" sz="5000" dirty="0" smtClean="0"/>
              <a:t>In your opinion, which of our warm ups is the most beneficial, and why?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613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9-15-17 Bell Work</a:t>
            </a:r>
            <a:br>
              <a:rPr lang="en-US" sz="5000" dirty="0" smtClean="0"/>
            </a:br>
            <a:r>
              <a:rPr lang="en-US" sz="5000" dirty="0" smtClean="0"/>
              <a:t>Write down something you appreciate about yourself.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7960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8-22-17 Bell Work: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/>
              <a:t>Who is your </a:t>
            </a:r>
            <a:r>
              <a:rPr lang="en-US" sz="5000" dirty="0" smtClean="0"/>
              <a:t>favorite musician and </a:t>
            </a:r>
            <a:r>
              <a:rPr lang="en-US" sz="5000" dirty="0"/>
              <a:t>why do you like him/her the most?</a:t>
            </a:r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1463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9-18-17 Bell Work</a:t>
            </a:r>
            <a:br>
              <a:rPr lang="en-US" sz="5000" dirty="0" smtClean="0"/>
            </a:br>
            <a:r>
              <a:rPr lang="en-US" sz="5000" dirty="0" smtClean="0"/>
              <a:t>What are the two most commonly used clefs?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29495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885613" cy="1908446"/>
          </a:xfrm>
        </p:spPr>
        <p:txBody>
          <a:bodyPr/>
          <a:lstStyle/>
          <a:p>
            <a:r>
              <a:rPr lang="en-US" sz="5000" dirty="0" smtClean="0"/>
              <a:t>9-19-17 Bell Work</a:t>
            </a:r>
            <a:br>
              <a:rPr lang="en-US" sz="5000" dirty="0" smtClean="0"/>
            </a:br>
            <a:r>
              <a:rPr lang="en-US" sz="5000" dirty="0" smtClean="0"/>
              <a:t>Describe the mood/your interpretation of the story in one of our songs.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6046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9-21-17 Bell Work</a:t>
            </a:r>
            <a:br>
              <a:rPr lang="en-US" sz="5000" dirty="0" smtClean="0"/>
            </a:br>
            <a:r>
              <a:rPr lang="en-US" sz="5000" dirty="0" smtClean="0"/>
              <a:t>Pick another piece we are singing and describe its mood and your understanding of the lyrics.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623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9-22-17 Bell Work</a:t>
            </a:r>
            <a:br>
              <a:rPr lang="en-US" sz="5000" dirty="0" smtClean="0"/>
            </a:br>
            <a:r>
              <a:rPr lang="en-US" sz="5000" dirty="0" smtClean="0"/>
              <a:t>Write down something kind about a classmate.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073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9-22-17 Bell Work</a:t>
            </a:r>
            <a:br>
              <a:rPr lang="en-US" sz="5000" dirty="0" smtClean="0"/>
            </a:br>
            <a:r>
              <a:rPr lang="en-US" sz="5000" dirty="0" smtClean="0"/>
              <a:t>What is tough right now in choir and how can I help?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1683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9-25-17 Bell Work</a:t>
            </a:r>
            <a:br>
              <a:rPr lang="en-US" sz="5000" dirty="0" smtClean="0"/>
            </a:br>
            <a:r>
              <a:rPr lang="en-US" sz="5000" dirty="0" smtClean="0"/>
              <a:t>What does mezzo piano mean?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35356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9-26-17 Bell Work</a:t>
            </a:r>
            <a:br>
              <a:rPr lang="en-US" sz="5000" dirty="0" smtClean="0"/>
            </a:br>
            <a:r>
              <a:rPr lang="en-US" sz="5000" dirty="0" smtClean="0"/>
              <a:t>What will help create a fuller sound?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3215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9-27-17 Bell Work</a:t>
            </a:r>
            <a:br>
              <a:rPr lang="en-US" sz="5000" dirty="0" smtClean="0"/>
            </a:br>
            <a:r>
              <a:rPr lang="en-US" sz="5000" dirty="0" smtClean="0"/>
              <a:t>What is a crescendo?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593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9-28-17 Bell Work</a:t>
            </a:r>
            <a:br>
              <a:rPr lang="en-US" sz="5000" dirty="0" smtClean="0"/>
            </a:br>
            <a:r>
              <a:rPr lang="en-US" sz="5000" dirty="0" smtClean="0"/>
              <a:t>What vowel sound do we use to end words?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7943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9-29-17 Bell Work</a:t>
            </a:r>
            <a:br>
              <a:rPr lang="en-US" sz="5000" dirty="0" smtClean="0"/>
            </a:br>
            <a:r>
              <a:rPr lang="en-US" sz="5000" dirty="0" smtClean="0"/>
              <a:t>What is the muscle that allows our lungs to expand?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26377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8-23-17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What is one thing you can do to be sure to drop your jaw?</a:t>
            </a:r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7039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10-3-17 Bell Work</a:t>
            </a:r>
            <a:br>
              <a:rPr lang="en-US" sz="5000" dirty="0" smtClean="0"/>
            </a:br>
            <a:r>
              <a:rPr lang="en-US" sz="5000" dirty="0" smtClean="0"/>
              <a:t>List one highlight from </a:t>
            </a:r>
            <a:r>
              <a:rPr lang="en-US" sz="5000" smtClean="0"/>
              <a:t>your weekend.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9358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572000"/>
            <a:ext cx="11582399" cy="1908446"/>
          </a:xfrm>
        </p:spPr>
        <p:txBody>
          <a:bodyPr/>
          <a:lstStyle/>
          <a:p>
            <a:r>
              <a:rPr lang="en-US" sz="5000" dirty="0" smtClean="0"/>
              <a:t>10-4-17 Bell Work</a:t>
            </a:r>
            <a:br>
              <a:rPr lang="en-US" sz="5000" dirty="0" smtClean="0"/>
            </a:br>
            <a:r>
              <a:rPr lang="en-US" sz="5000" dirty="0" smtClean="0"/>
              <a:t>What does a flat do?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227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10-5-17 Bell Work</a:t>
            </a:r>
            <a:br>
              <a:rPr lang="en-US" sz="5000" dirty="0" smtClean="0"/>
            </a:br>
            <a:r>
              <a:rPr lang="en-US" sz="5000" dirty="0" smtClean="0"/>
              <a:t>What does a sharp do?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7371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10-6-17 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In what part </a:t>
            </a:r>
            <a:r>
              <a:rPr lang="en-US" sz="5000" smtClean="0"/>
              <a:t>of choir </a:t>
            </a:r>
            <a:r>
              <a:rPr lang="en-US" sz="5000" dirty="0" smtClean="0"/>
              <a:t>can you push yourself more?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2023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10-9-17 Bell Work</a:t>
            </a:r>
            <a:br>
              <a:rPr lang="en-US" sz="5000" dirty="0" smtClean="0"/>
            </a:br>
            <a:r>
              <a:rPr lang="en-US" sz="5000" dirty="0" smtClean="0"/>
              <a:t>With which song do you need the most help?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89195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10-10-17 Bell Work</a:t>
            </a:r>
            <a:br>
              <a:rPr lang="en-US" sz="5000" dirty="0" smtClean="0"/>
            </a:br>
            <a:r>
              <a:rPr lang="en-US" sz="5000" dirty="0" smtClean="0"/>
              <a:t>What does forte mean? Write the abbreviation as well.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1159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10-11-17 Bell Work</a:t>
            </a:r>
            <a:br>
              <a:rPr lang="en-US" sz="5000" dirty="0" smtClean="0"/>
            </a:br>
            <a:r>
              <a:rPr lang="en-US" sz="5000" dirty="0" smtClean="0"/>
              <a:t>What is the Italian word for </a:t>
            </a:r>
            <a:r>
              <a:rPr lang="en-US" sz="5000" i="1" dirty="0" err="1" smtClean="0"/>
              <a:t>ff</a:t>
            </a:r>
            <a:r>
              <a:rPr lang="en-US" sz="5000" dirty="0" smtClean="0"/>
              <a:t> and what does it mean?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7130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10-12-17 Bell Work</a:t>
            </a:r>
            <a:br>
              <a:rPr lang="en-US" sz="5000" dirty="0" smtClean="0"/>
            </a:br>
            <a:r>
              <a:rPr lang="en-US" sz="5000" dirty="0" smtClean="0"/>
              <a:t>What does piano mean? Write the abbreviation.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306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10-13-17 Bell Work</a:t>
            </a:r>
            <a:br>
              <a:rPr lang="en-US" sz="5000" dirty="0" smtClean="0"/>
            </a:br>
            <a:r>
              <a:rPr lang="en-US" sz="5000" dirty="0" smtClean="0"/>
              <a:t>What is the Italian word for </a:t>
            </a:r>
            <a:r>
              <a:rPr lang="en-US" sz="5000" i="1" dirty="0" smtClean="0"/>
              <a:t>pp</a:t>
            </a:r>
            <a:r>
              <a:rPr lang="en-US" sz="5000" dirty="0" smtClean="0"/>
              <a:t> and what does it mean?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0309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10-16-17 Bell Work</a:t>
            </a:r>
            <a:br>
              <a:rPr lang="en-US" sz="5000" dirty="0" smtClean="0"/>
            </a:br>
            <a:r>
              <a:rPr lang="en-US" sz="5000" dirty="0" smtClean="0"/>
              <a:t>Which vowel </a:t>
            </a:r>
            <a:r>
              <a:rPr lang="en-US" sz="5000" smtClean="0"/>
              <a:t>shape that we sing </a:t>
            </a:r>
            <a:r>
              <a:rPr lang="en-US" sz="5000" dirty="0" smtClean="0"/>
              <a:t>is the most confusing </a:t>
            </a:r>
            <a:r>
              <a:rPr lang="en-US" sz="5000" smtClean="0"/>
              <a:t>for you?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1310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8-24-17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sz="4600" dirty="0" smtClean="0"/>
              <a:t>How many beats are in a whole note?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5577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572000"/>
            <a:ext cx="11582399" cy="1908446"/>
          </a:xfrm>
        </p:spPr>
        <p:txBody>
          <a:bodyPr/>
          <a:lstStyle/>
          <a:p>
            <a:r>
              <a:rPr lang="en-US" sz="5000" smtClean="0"/>
              <a:t/>
            </a:r>
            <a:br>
              <a:rPr lang="en-US" sz="5000" smtClean="0"/>
            </a:br>
            <a:r>
              <a:rPr lang="en-US" sz="5000" smtClean="0"/>
              <a:t>10-17-17 </a:t>
            </a:r>
            <a:r>
              <a:rPr lang="en-US" sz="5000" dirty="0"/>
              <a:t>Bell Work</a:t>
            </a:r>
            <a:br>
              <a:rPr lang="en-US" sz="5000" dirty="0"/>
            </a:br>
            <a:r>
              <a:rPr lang="en-US" sz="5000" dirty="0"/>
              <a:t>What does mezzo forte mean? Write the abbreviation.</a:t>
            </a:r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2794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10-18-17 Bell Work</a:t>
            </a:r>
            <a:br>
              <a:rPr lang="en-US" sz="5000" dirty="0" smtClean="0"/>
            </a:br>
            <a:r>
              <a:rPr lang="en-US" sz="5000" dirty="0" smtClean="0"/>
              <a:t>How does dropping your jaw help our sound?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0431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10-19-17 Bell Work</a:t>
            </a:r>
            <a:br>
              <a:rPr lang="en-US" sz="5000" dirty="0" smtClean="0"/>
            </a:b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10595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sz="5000" dirty="0" smtClean="0"/>
              <a:t>10-20-17 Bell Work</a:t>
            </a:r>
            <a:br>
              <a:rPr lang="en-US" sz="5000" dirty="0" smtClean="0"/>
            </a:br>
            <a:r>
              <a:rPr lang="en-US" sz="5000" dirty="0" smtClean="0"/>
              <a:t>As we are now halfway through the semester, what </a:t>
            </a:r>
            <a:r>
              <a:rPr lang="en-US" sz="5000" dirty="0" smtClean="0"/>
              <a:t>questions do you </a:t>
            </a:r>
            <a:r>
              <a:rPr lang="en-US" sz="5000" dirty="0" smtClean="0"/>
              <a:t>have?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21330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10-23-17 </a:t>
            </a:r>
            <a:r>
              <a:rPr lang="en-US" sz="5000" dirty="0" smtClean="0"/>
              <a:t>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note gets two beats in music?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4433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054" y="4419600"/>
            <a:ext cx="12039600" cy="1908446"/>
          </a:xfrm>
        </p:spPr>
        <p:txBody>
          <a:bodyPr/>
          <a:lstStyle/>
          <a:p>
            <a:r>
              <a:rPr lang="en-US" sz="5000" dirty="0" smtClean="0"/>
              <a:t>10-24-17 </a:t>
            </a:r>
            <a:r>
              <a:rPr lang="en-US" sz="5000" dirty="0" smtClean="0"/>
              <a:t>Bell Work</a:t>
            </a:r>
            <a:r>
              <a:rPr lang="en-US" sz="5000" dirty="0"/>
              <a:t/>
            </a:r>
            <a:br>
              <a:rPr lang="en-US" sz="5000" dirty="0"/>
            </a:br>
            <a:r>
              <a:rPr lang="en-US" sz="5000" dirty="0" smtClean="0"/>
              <a:t>What note gets four beats in music?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6215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8-25-17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sz="5000" dirty="0"/>
              <a:t>Describe </a:t>
            </a:r>
            <a:r>
              <a:rPr lang="en-US" sz="5000" dirty="0" smtClean="0"/>
              <a:t>what happens with your lips when you sing an “</a:t>
            </a:r>
            <a:r>
              <a:rPr lang="en-US" sz="5000" dirty="0" err="1" smtClean="0"/>
              <a:t>oo</a:t>
            </a:r>
            <a:r>
              <a:rPr lang="en-US" sz="5000" dirty="0" smtClean="0"/>
              <a:t>” vowel.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36847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8-28-17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sz="5000" dirty="0" smtClean="0"/>
              <a:t>What is the other name for the treble clef?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8547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8-29-17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sz="5000" dirty="0" smtClean="0"/>
              <a:t>What are the names of the SPACES of the treble clef?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1942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8-30-17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sz="5000" dirty="0" smtClean="0"/>
              <a:t>Why do we stand to sing and why is it important to stand correctly?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3831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2" y="4419600"/>
            <a:ext cx="11582399" cy="1908446"/>
          </a:xfrm>
        </p:spPr>
        <p:txBody>
          <a:bodyPr/>
          <a:lstStyle/>
          <a:p>
            <a:r>
              <a:rPr lang="en-US" dirty="0" smtClean="0"/>
              <a:t>8-31-17 Bell Work:</a:t>
            </a:r>
            <a:r>
              <a:rPr lang="en-US" dirty="0"/>
              <a:t/>
            </a:r>
            <a:br>
              <a:rPr lang="en-US" dirty="0"/>
            </a:br>
            <a:r>
              <a:rPr lang="en-US" sz="5000" dirty="0" smtClean="0"/>
              <a:t>What happens to the inside of your mouth when you sing with a “tall Ah” vowel?</a:t>
            </a:r>
            <a:endParaRPr lang="en-US" sz="5000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275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ves 16x9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sical curves presentation (widescreen).potx" id="{68710E6A-EAC6-48C2-B3F1-37ABA3E433C0}" vid="{1E11B4D8-8842-4901-9C7E-68BBF3CF07CC}"/>
    </a:ext>
  </a:extLst>
</a:theme>
</file>

<file path=ppt/theme/theme2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Musical curves presentation (widescreen)</Template>
  <TotalTime>14418</TotalTime>
  <Words>146</Words>
  <Application>Microsoft Office PowerPoint</Application>
  <PresentationFormat>Custom</PresentationFormat>
  <Paragraphs>45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Euphemia</vt:lpstr>
      <vt:lpstr>Curves 16x9</vt:lpstr>
      <vt:lpstr>8-21-17 Bell Work: What is your definition of the word “music?”</vt:lpstr>
      <vt:lpstr>8-22-17 Bell Work: Who is your favorite musician and why do you like him/her the most?</vt:lpstr>
      <vt:lpstr>8-23-17 Bell Work: What is one thing you can do to be sure to drop your jaw?</vt:lpstr>
      <vt:lpstr>8-24-17 Bell Work: How many beats are in a whole note?</vt:lpstr>
      <vt:lpstr>8-25-17 Bell Work: Describe what happens with your lips when you sing an “oo” vowel.</vt:lpstr>
      <vt:lpstr>8-28-17 Bell Work: What is the other name for the treble clef?</vt:lpstr>
      <vt:lpstr>8-29-17 Bell Work: What are the names of the SPACES of the treble clef?</vt:lpstr>
      <vt:lpstr>8-30-17 Bell Work: Why do we stand to sing and why is it important to stand correctly?</vt:lpstr>
      <vt:lpstr>8-31-17 Bell Work: What happens to the inside of your mouth when you sing with a “tall Ah” vowel?</vt:lpstr>
      <vt:lpstr>9-1-17 Bell Work: What are the syllables of the solfege scale?</vt:lpstr>
      <vt:lpstr>9-5-17 Bell Work: How can you tell when you’ve taken a full breath?</vt:lpstr>
      <vt:lpstr>9-6-17 Bell Work: Draw a grand staff and include a treble and bass clef.</vt:lpstr>
      <vt:lpstr>9-7-17 Bell Work: Which song do you enjoy most so far and why?</vt:lpstr>
      <vt:lpstr>9-8-17 Bell Work: Draw a grand staff, include a treble and bass clef, 4/4 time signature and divide it into four measures.</vt:lpstr>
      <vt:lpstr>9-11-17 Bell Work So far, what questions do you have about this class?</vt:lpstr>
      <vt:lpstr>9-12-17 Bell Work With which song do you need the most help?</vt:lpstr>
      <vt:lpstr>9-13-17 Bell Work List the letters of the music alphabet.</vt:lpstr>
      <vt:lpstr>9-14-17 Bell Work In your opinion, which of our warm ups is the most beneficial, and why?</vt:lpstr>
      <vt:lpstr>9-15-17 Bell Work Write down something you appreciate about yourself.</vt:lpstr>
      <vt:lpstr>9-18-17 Bell Work What are the two most commonly used clefs?</vt:lpstr>
      <vt:lpstr>9-19-17 Bell Work Describe the mood/your interpretation of the story in one of our songs.</vt:lpstr>
      <vt:lpstr>9-21-17 Bell Work Pick another piece we are singing and describe its mood and your understanding of the lyrics.</vt:lpstr>
      <vt:lpstr>9-22-17 Bell Work Write down something kind about a classmate.</vt:lpstr>
      <vt:lpstr>9-22-17 Bell Work What is tough right now in choir and how can I help?</vt:lpstr>
      <vt:lpstr>9-25-17 Bell Work What does mezzo piano mean?</vt:lpstr>
      <vt:lpstr>9-26-17 Bell Work What will help create a fuller sound?</vt:lpstr>
      <vt:lpstr>9-27-17 Bell Work What is a crescendo?</vt:lpstr>
      <vt:lpstr>9-28-17 Bell Work What vowel sound do we use to end words?</vt:lpstr>
      <vt:lpstr>9-29-17 Bell Work What is the muscle that allows our lungs to expand?</vt:lpstr>
      <vt:lpstr>10-3-17 Bell Work List one highlight from your weekend.</vt:lpstr>
      <vt:lpstr>10-4-17 Bell Work What does a flat do?</vt:lpstr>
      <vt:lpstr>10-5-17 Bell Work What does a sharp do?</vt:lpstr>
      <vt:lpstr>10-6-17 Bell Work In what part of choir can you push yourself more?</vt:lpstr>
      <vt:lpstr>10-9-17 Bell Work With which song do you need the most help?</vt:lpstr>
      <vt:lpstr>10-10-17 Bell Work What does forte mean? Write the abbreviation as well.</vt:lpstr>
      <vt:lpstr>10-11-17 Bell Work What is the Italian word for ff and what does it mean?</vt:lpstr>
      <vt:lpstr>10-12-17 Bell Work What does piano mean? Write the abbreviation.</vt:lpstr>
      <vt:lpstr>10-13-17 Bell Work What is the Italian word for pp and what does it mean?</vt:lpstr>
      <vt:lpstr>10-16-17 Bell Work Which vowel shape that we sing is the most confusing for you?</vt:lpstr>
      <vt:lpstr> 10-17-17 Bell Work What does mezzo forte mean? Write the abbreviation.</vt:lpstr>
      <vt:lpstr>10-18-17 Bell Work How does dropping your jaw help our sound?</vt:lpstr>
      <vt:lpstr>10-19-17 Bell Work </vt:lpstr>
      <vt:lpstr>10-20-17 Bell Work As we are now halfway through the semester, what questions do you have?</vt:lpstr>
      <vt:lpstr>10-23-17 Bell Work What note gets two beats in music?</vt:lpstr>
      <vt:lpstr>10-24-17 Bell Work What note gets four beats in music?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Music?</dc:title>
  <dc:creator>Brian Hargrave</dc:creator>
  <cp:lastModifiedBy>Mara Knight</cp:lastModifiedBy>
  <cp:revision>66</cp:revision>
  <dcterms:created xsi:type="dcterms:W3CDTF">2017-08-15T18:06:26Z</dcterms:created>
  <dcterms:modified xsi:type="dcterms:W3CDTF">2017-10-22T19:58:43Z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