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3" r:id="rId14"/>
    <p:sldId id="312" r:id="rId15"/>
    <p:sldId id="314" r:id="rId16"/>
    <p:sldId id="315" r:id="rId17"/>
    <p:sldId id="316" r:id="rId18"/>
    <p:sldId id="317" r:id="rId19"/>
    <p:sldId id="318" r:id="rId20"/>
    <p:sldId id="319" r:id="rId21"/>
    <p:sldId id="322" r:id="rId22"/>
    <p:sldId id="320" r:id="rId23"/>
    <p:sldId id="323" r:id="rId24"/>
    <p:sldId id="321" r:id="rId25"/>
    <p:sldId id="324" r:id="rId26"/>
    <p:sldId id="325" r:id="rId27"/>
    <p:sldId id="326" r:id="rId28"/>
    <p:sldId id="328" r:id="rId29"/>
    <p:sldId id="327" r:id="rId30"/>
    <p:sldId id="330" r:id="rId31"/>
    <p:sldId id="329" r:id="rId32"/>
    <p:sldId id="331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706" autoAdjust="0"/>
  </p:normalViewPr>
  <p:slideViewPr>
    <p:cSldViewPr>
      <p:cViewPr varScale="1">
        <p:scale>
          <a:sx n="73" d="100"/>
          <a:sy n="73" d="100"/>
        </p:scale>
        <p:origin x="55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en-US"/>
              <a:t>10/22/2017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en-US"/>
              <a:t>10/22/2017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10/22/2017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10/22/2017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16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5" name="Rectangle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10/22/2017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10/22/2017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10/22/2017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10/22/2017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3" name="Rectangle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8-21-17 </a:t>
            </a:r>
            <a:r>
              <a:rPr lang="en-US" dirty="0" err="1" smtClean="0"/>
              <a:t>Bellwork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What is your definition of the word “music?”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1600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9-1-17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are your plans for the three-day weekend? :)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494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9-5-17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Why are ledger lines used?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01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9-6-17 Bell Work</a:t>
            </a:r>
            <a:br>
              <a:rPr lang="en-US" dirty="0" smtClean="0"/>
            </a:br>
            <a:r>
              <a:rPr lang="en-US" dirty="0" smtClean="0"/>
              <a:t>Draw a grand staff, including a treble and bass clef.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388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mtClean="0"/>
              <a:t>9-7-17 </a:t>
            </a:r>
            <a:r>
              <a:rPr lang="en-US" dirty="0" smtClean="0"/>
              <a:t>Bell Work: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topic so far would you like to learn more about?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070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9-8-17 Bell Work</a:t>
            </a:r>
            <a:br>
              <a:rPr lang="en-US" sz="5000" dirty="0" smtClean="0"/>
            </a:br>
            <a:r>
              <a:rPr lang="en-US" sz="5000" dirty="0" smtClean="0"/>
              <a:t>Draw a grand staff including treble and bass clef, 4/4 time signature, and divide it into four measures.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95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9-11-17 Bell Work</a:t>
            </a:r>
            <a:br>
              <a:rPr lang="en-US" sz="5000" dirty="0" smtClean="0"/>
            </a:br>
            <a:r>
              <a:rPr lang="en-US" sz="5000" dirty="0" smtClean="0"/>
              <a:t>So far, what questions do you have about this class?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729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885613" cy="1908446"/>
          </a:xfrm>
        </p:spPr>
        <p:txBody>
          <a:bodyPr/>
          <a:lstStyle/>
          <a:p>
            <a:r>
              <a:rPr lang="en-US" sz="5000" dirty="0" smtClean="0"/>
              <a:t>9-12-17 Bell Work</a:t>
            </a:r>
            <a:br>
              <a:rPr lang="en-US" sz="5000" dirty="0" smtClean="0"/>
            </a:br>
            <a:r>
              <a:rPr lang="en-US" sz="5000" dirty="0" smtClean="0"/>
              <a:t>What are the two most commonly used clefs?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618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9-13-17 Bell Work</a:t>
            </a:r>
            <a:br>
              <a:rPr lang="en-US" sz="5000" dirty="0" smtClean="0"/>
            </a:br>
            <a:r>
              <a:rPr lang="en-US" sz="5000" dirty="0" smtClean="0"/>
              <a:t>List the letters of the music alphabet.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463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9-14-17 Bell Work</a:t>
            </a:r>
            <a:br>
              <a:rPr lang="en-US" sz="5000" dirty="0" smtClean="0"/>
            </a:br>
            <a:r>
              <a:rPr lang="en-US" sz="5000" dirty="0" smtClean="0"/>
              <a:t>Explain the proper way to carry the guitar.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435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9-15-17 Bell Work</a:t>
            </a:r>
            <a:br>
              <a:rPr lang="en-US" sz="5000" dirty="0" smtClean="0"/>
            </a:br>
            <a:r>
              <a:rPr lang="en-US" sz="5000" dirty="0" smtClean="0"/>
              <a:t>Write down something you appreciate about yourself.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391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8-22-17 </a:t>
            </a:r>
            <a:r>
              <a:rPr lang="en-US" dirty="0" err="1" smtClean="0"/>
              <a:t>Bellwork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What is meant </a:t>
            </a:r>
            <a:r>
              <a:rPr lang="en-US" sz="4600" smtClean="0"/>
              <a:t>by “dynamics?”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744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9-18-17 Bell Work</a:t>
            </a:r>
            <a:br>
              <a:rPr lang="en-US" sz="5000" dirty="0" smtClean="0"/>
            </a:br>
            <a:r>
              <a:rPr lang="en-US" sz="5000" dirty="0" smtClean="0"/>
              <a:t>What song(s) do you hope to learn on the guitar?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22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9-19-17 Bell Work</a:t>
            </a:r>
            <a:br>
              <a:rPr lang="en-US" sz="5000" dirty="0" smtClean="0"/>
            </a:br>
            <a:r>
              <a:rPr lang="en-US" sz="5000" dirty="0" smtClean="0"/>
              <a:t>What type of guitar are we playing?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21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885613" cy="1908446"/>
          </a:xfrm>
        </p:spPr>
        <p:txBody>
          <a:bodyPr/>
          <a:lstStyle/>
          <a:p>
            <a:r>
              <a:rPr lang="en-US" sz="5000" dirty="0" smtClean="0"/>
              <a:t>9-21-17 Bell Work</a:t>
            </a:r>
            <a:br>
              <a:rPr lang="en-US" sz="5000" dirty="0" smtClean="0"/>
            </a:br>
            <a:r>
              <a:rPr lang="en-US" sz="5000" dirty="0" smtClean="0"/>
              <a:t>What is the best thing so far about playing guitar?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7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9-21-17 Bell Work</a:t>
            </a:r>
            <a:br>
              <a:rPr lang="en-US" sz="5000" dirty="0" smtClean="0"/>
            </a:br>
            <a:r>
              <a:rPr lang="en-US" sz="5000" dirty="0" smtClean="0"/>
              <a:t>Write down something kind about a classmate.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099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9-22-17 Bell Work</a:t>
            </a:r>
            <a:br>
              <a:rPr lang="en-US" sz="5000" dirty="0" smtClean="0"/>
            </a:br>
            <a:r>
              <a:rPr lang="en-US" sz="5000" dirty="0" smtClean="0"/>
              <a:t>What is tough about this class and how can I help?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063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9-25-17 Bell Work</a:t>
            </a:r>
            <a:br>
              <a:rPr lang="en-US" sz="5000" dirty="0" smtClean="0"/>
            </a:br>
            <a:r>
              <a:rPr lang="en-US" sz="5000" dirty="0" smtClean="0"/>
              <a:t>What makes you excited about learning guitar?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017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9-26-17 Bell Work</a:t>
            </a:r>
            <a:br>
              <a:rPr lang="en-US" sz="5000" dirty="0" smtClean="0"/>
            </a:br>
            <a:r>
              <a:rPr lang="en-US" sz="5000" dirty="0" smtClean="0"/>
              <a:t>What is tough about playing guitar so far, and how can I help?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430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9-27-17 Bell Work</a:t>
            </a:r>
            <a:br>
              <a:rPr lang="en-US" sz="5000" dirty="0" smtClean="0"/>
            </a:br>
            <a:r>
              <a:rPr lang="en-US" sz="5000" dirty="0" smtClean="0"/>
              <a:t>What is the name of the front part of the neck divided into sections by lines?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6128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9-28-17 Bell Work</a:t>
            </a:r>
            <a:br>
              <a:rPr lang="en-US" sz="5000" dirty="0" smtClean="0"/>
            </a:br>
            <a:r>
              <a:rPr lang="en-US" sz="5000" dirty="0" smtClean="0"/>
              <a:t>List the name of the guitar strings in order from lowest to highest.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168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9-29-17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Which part of the guitar produces sound?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650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8-23-17 </a:t>
            </a:r>
            <a:r>
              <a:rPr lang="en-US" dirty="0" err="1" smtClean="0"/>
              <a:t>Bellwork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How many beats are in a whole note?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1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10-4-17 Bell Work</a:t>
            </a:r>
            <a:br>
              <a:rPr lang="en-US" sz="5000" dirty="0" smtClean="0"/>
            </a:br>
            <a:r>
              <a:rPr lang="en-US" sz="5000" dirty="0" smtClean="0"/>
              <a:t>How many frets are on the guitar?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8988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smtClean="0"/>
              <a:t>10-5-17 </a:t>
            </a:r>
            <a:r>
              <a:rPr lang="en-US" sz="5000" dirty="0" smtClean="0"/>
              <a:t>Bell Work</a:t>
            </a:r>
            <a:br>
              <a:rPr lang="en-US" sz="5000" dirty="0" smtClean="0"/>
            </a:br>
            <a:r>
              <a:rPr lang="en-US" sz="5000" dirty="0" smtClean="0"/>
              <a:t>Name two guitar chords that we have learned.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791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10-6-17 Bell Work</a:t>
            </a:r>
            <a:br>
              <a:rPr lang="en-US" sz="5000" dirty="0" smtClean="0"/>
            </a:br>
            <a:r>
              <a:rPr lang="en-US" sz="5000" dirty="0" smtClean="0"/>
              <a:t>What is the device that holds the strings at the bottom of the guitar?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27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10-9-17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the decorative circle around the sound hole called?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15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10-10-17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From which continent did the guitar originate?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664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10-11-17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Name three types of guitars.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05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10-12-17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the letter name of the top and bottom strings?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3000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10-13-17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three genres of music that might use an acoustic guitar.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406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10-16-17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How can you work on keeping a steady beat when playing?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1252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10-17-17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How many strings does a traditional acoustic guitar have?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509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5334000"/>
            <a:ext cx="11582399" cy="1908446"/>
          </a:xfrm>
        </p:spPr>
        <p:txBody>
          <a:bodyPr/>
          <a:lstStyle/>
          <a:p>
            <a:r>
              <a:rPr lang="en-US" dirty="0" smtClean="0"/>
              <a:t>8-24-17 </a:t>
            </a:r>
            <a:r>
              <a:rPr lang="en-US" dirty="0" err="1" smtClean="0"/>
              <a:t>Bellwork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What are the names of the SPACES of the treble clef?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505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10-18-17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does forte mean? Write the abbreviation.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315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10-19-17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does mezzo forte mean? Write the abbreviation.`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3395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10-20-17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Is playing the guitar easy or difficult? </a:t>
            </a:r>
            <a:r>
              <a:rPr lang="en-US" sz="5000" smtClean="0"/>
              <a:t>Why?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092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10-23-17 </a:t>
            </a:r>
            <a:r>
              <a:rPr lang="en-US" sz="5000" dirty="0" smtClean="0"/>
              <a:t>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note gets two beats in music?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824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10-24-17 </a:t>
            </a:r>
            <a:r>
              <a:rPr lang="en-US" sz="5000" dirty="0" smtClean="0"/>
              <a:t>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note gets four beats in music?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78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8-25-17 </a:t>
            </a:r>
            <a:r>
              <a:rPr lang="en-US" dirty="0" err="1" smtClean="0"/>
              <a:t>Bellwork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What are the names of the LINES of the treble clef?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850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8-28-17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are the names of the LINES of the bass clef?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979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8-29-17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What are the names of the SPACES of the bass clef?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416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8-30-17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What does a </a:t>
            </a:r>
            <a:r>
              <a:rPr lang="en-US" sz="4600" dirty="0" err="1" smtClean="0"/>
              <a:t>barline</a:t>
            </a:r>
            <a:r>
              <a:rPr lang="en-US" sz="4600" dirty="0" smtClean="0"/>
              <a:t> do?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921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5334000"/>
            <a:ext cx="11582399" cy="1908446"/>
          </a:xfrm>
        </p:spPr>
        <p:txBody>
          <a:bodyPr/>
          <a:lstStyle/>
          <a:p>
            <a:r>
              <a:rPr lang="en-US" dirty="0" smtClean="0"/>
              <a:t>8-31-17 Bell Work:</a:t>
            </a:r>
            <a:br>
              <a:rPr lang="en-US" dirty="0" smtClean="0"/>
            </a:br>
            <a:r>
              <a:rPr lang="en-US" dirty="0" smtClean="0"/>
              <a:t>How many beats is an eighth note worth?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383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ves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sical curves presentation (widescreen).potx" id="{68710E6A-EAC6-48C2-B3F1-37ABA3E433C0}" vid="{1E11B4D8-8842-4901-9C7E-68BBF3CF07CC}"/>
    </a:ext>
  </a:extLst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Musical curves presentation (widescreen)</Template>
  <TotalTime>31578</TotalTime>
  <Words>139</Words>
  <Application>Microsoft Office PowerPoint</Application>
  <PresentationFormat>Custom</PresentationFormat>
  <Paragraphs>44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Euphemia</vt:lpstr>
      <vt:lpstr>Curves 16x9</vt:lpstr>
      <vt:lpstr>8-21-17 Bellwork: What is your definition of the word “music?”</vt:lpstr>
      <vt:lpstr>8-22-17 Bellwork: What is meant by “dynamics?”</vt:lpstr>
      <vt:lpstr>8-23-17 Bellwork: How many beats are in a whole note?</vt:lpstr>
      <vt:lpstr>8-24-17 Bellwork: What are the names of the SPACES of the treble clef? </vt:lpstr>
      <vt:lpstr>8-25-17 Bellwork: What are the names of the LINES of the treble clef?</vt:lpstr>
      <vt:lpstr>8-28-17 Bell Work: What are the names of the LINES of the bass clef?</vt:lpstr>
      <vt:lpstr>8-29-17 Bell Work: What are the names of the SPACES of the bass clef?</vt:lpstr>
      <vt:lpstr>8-30-17 Bell Work: What does a barline do?</vt:lpstr>
      <vt:lpstr>8-31-17 Bell Work: How many beats is an eighth note worth? </vt:lpstr>
      <vt:lpstr>9-1-17 Bell Work: What are your plans for the three-day weekend? :)</vt:lpstr>
      <vt:lpstr>9-5-17 Bell Work: Why are ledger lines used?</vt:lpstr>
      <vt:lpstr>9-6-17 Bell Work Draw a grand staff, including a treble and bass clef.</vt:lpstr>
      <vt:lpstr>9-7-17 Bell Work: What topic so far would you like to learn more about?</vt:lpstr>
      <vt:lpstr>9-8-17 Bell Work Draw a grand staff including treble and bass clef, 4/4 time signature, and divide it into four measures.</vt:lpstr>
      <vt:lpstr>9-11-17 Bell Work So far, what questions do you have about this class?</vt:lpstr>
      <vt:lpstr>9-12-17 Bell Work What are the two most commonly used clefs?</vt:lpstr>
      <vt:lpstr>9-13-17 Bell Work List the letters of the music alphabet.</vt:lpstr>
      <vt:lpstr>9-14-17 Bell Work Explain the proper way to carry the guitar.</vt:lpstr>
      <vt:lpstr>9-15-17 Bell Work Write down something you appreciate about yourself.</vt:lpstr>
      <vt:lpstr>9-18-17 Bell Work What song(s) do you hope to learn on the guitar?</vt:lpstr>
      <vt:lpstr>9-19-17 Bell Work What type of guitar are we playing?</vt:lpstr>
      <vt:lpstr>9-21-17 Bell Work What is the best thing so far about playing guitar?</vt:lpstr>
      <vt:lpstr>9-21-17 Bell Work Write down something kind about a classmate.</vt:lpstr>
      <vt:lpstr>9-22-17 Bell Work What is tough about this class and how can I help?</vt:lpstr>
      <vt:lpstr>9-25-17 Bell Work What makes you excited about learning guitar?</vt:lpstr>
      <vt:lpstr>9-26-17 Bell Work What is tough about playing guitar so far, and how can I help?</vt:lpstr>
      <vt:lpstr>9-27-17 Bell Work What is the name of the front part of the neck divided into sections by lines?</vt:lpstr>
      <vt:lpstr>9-28-17 Bell Work List the name of the guitar strings in order from lowest to highest.</vt:lpstr>
      <vt:lpstr>9-29-17 Bell Work Which part of the guitar produces sound?</vt:lpstr>
      <vt:lpstr>10-4-17 Bell Work How many frets are on the guitar?</vt:lpstr>
      <vt:lpstr>10-5-17 Bell Work Name two guitar chords that we have learned.</vt:lpstr>
      <vt:lpstr>10-6-17 Bell Work What is the device that holds the strings at the bottom of the guitar?</vt:lpstr>
      <vt:lpstr>10-9-17 Bell Work What is the decorative circle around the sound hole called?</vt:lpstr>
      <vt:lpstr>10-10-17 Bell Work From which continent did the guitar originate?</vt:lpstr>
      <vt:lpstr>10-11-17 Bell Work Name three types of guitars.</vt:lpstr>
      <vt:lpstr>10-12-17 Bell Work What is the letter name of the top and bottom strings?</vt:lpstr>
      <vt:lpstr>10-13-17 Bell Work List three genres of music that might use an acoustic guitar.</vt:lpstr>
      <vt:lpstr>10-16-17 Bell Work How can you work on keeping a steady beat when playing?</vt:lpstr>
      <vt:lpstr>10-17-17 Bell Work How many strings does a traditional acoustic guitar have?</vt:lpstr>
      <vt:lpstr>10-18-17 Bell Work What does forte mean? Write the abbreviation.</vt:lpstr>
      <vt:lpstr>10-19-17 Bell Work What does mezzo forte mean? Write the abbreviation.`</vt:lpstr>
      <vt:lpstr>10-20-17 Bell Work Is playing the guitar easy or difficult? Why?</vt:lpstr>
      <vt:lpstr>10-23-17 Bell Work What note gets two beats in music?</vt:lpstr>
      <vt:lpstr>10-24-17 Bell Work What note gets four beats in music?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Music?</dc:title>
  <dc:creator>Brian Hargrave</dc:creator>
  <cp:lastModifiedBy>Mara Knight</cp:lastModifiedBy>
  <cp:revision>59</cp:revision>
  <dcterms:created xsi:type="dcterms:W3CDTF">2017-08-15T18:06:26Z</dcterms:created>
  <dcterms:modified xsi:type="dcterms:W3CDTF">2017-10-22T19:58:34Z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