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43" r:id="rId2"/>
    <p:sldId id="344" r:id="rId3"/>
    <p:sldId id="345" r:id="rId4"/>
    <p:sldId id="346" r:id="rId5"/>
    <p:sldId id="347" r:id="rId6"/>
    <p:sldId id="349" r:id="rId7"/>
    <p:sldId id="348" r:id="rId8"/>
    <p:sldId id="350" r:id="rId9"/>
    <p:sldId id="351" r:id="rId10"/>
    <p:sldId id="352" r:id="rId11"/>
    <p:sldId id="354" r:id="rId12"/>
    <p:sldId id="353" r:id="rId13"/>
    <p:sldId id="355" r:id="rId14"/>
    <p:sldId id="356" r:id="rId15"/>
    <p:sldId id="357" r:id="rId16"/>
    <p:sldId id="358" r:id="rId17"/>
    <p:sldId id="359" r:id="rId18"/>
    <p:sldId id="360" r:id="rId19"/>
    <p:sldId id="361" r:id="rId20"/>
    <p:sldId id="362" r:id="rId21"/>
    <p:sldId id="363" r:id="rId22"/>
    <p:sldId id="364" r:id="rId23"/>
    <p:sldId id="365" r:id="rId24"/>
    <p:sldId id="366" r:id="rId25"/>
    <p:sldId id="367" r:id="rId26"/>
    <p:sldId id="368" r:id="rId27"/>
    <p:sldId id="369" r:id="rId28"/>
    <p:sldId id="371" r:id="rId29"/>
    <p:sldId id="370" r:id="rId30"/>
    <p:sldId id="372" r:id="rId31"/>
    <p:sldId id="373" r:id="rId32"/>
    <p:sldId id="374" r:id="rId33"/>
    <p:sldId id="375" r:id="rId34"/>
    <p:sldId id="376" r:id="rId35"/>
    <p:sldId id="377" r:id="rId36"/>
    <p:sldId id="378" r:id="rId37"/>
    <p:sldId id="379" r:id="rId3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706" autoAdjust="0"/>
  </p:normalViewPr>
  <p:slideViewPr>
    <p:cSldViewPr>
      <p:cViewPr varScale="1">
        <p:scale>
          <a:sx n="73" d="100"/>
          <a:sy n="73" d="100"/>
        </p:scale>
        <p:origin x="53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11/28/2017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11/28/2017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16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5" name="Rectangle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11/28/2017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Rectangle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11/28/2017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10-23-17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two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43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11-7-17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song do you need to practice most at home?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283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smtClean="0"/>
              <a:t>11-8-17 </a:t>
            </a:r>
            <a:r>
              <a:rPr lang="en-US" sz="5000" dirty="0" smtClean="0"/>
              <a:t>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one way that you can be kind and helpful to others today?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0564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Draw quarter note and quarter rest.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145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Nothing. Just smile and be good to people today (and be quiet while Ms. Knight takes attendance). </a:t>
            </a:r>
            <a:r>
              <a:rPr lang="en-US" sz="5000" dirty="0" smtClean="0">
                <a:sym typeface="Wingdings" panose="05000000000000000000" pitchFamily="2" charset="2"/>
              </a:rPr>
              <a:t>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8449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11-14-17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does a tie do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6272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11-15-17 Bell Work</a:t>
            </a:r>
            <a:br>
              <a:rPr lang="en-US" sz="5000" dirty="0" smtClean="0"/>
            </a:br>
            <a:r>
              <a:rPr lang="en-US" sz="5000" dirty="0" smtClean="0"/>
              <a:t>What are the lines </a:t>
            </a:r>
            <a:r>
              <a:rPr lang="en-US" sz="5000" smtClean="0"/>
              <a:t>of the </a:t>
            </a:r>
            <a:r>
              <a:rPr lang="en-US" sz="5000" dirty="0" smtClean="0"/>
              <a:t>treble clef staff?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094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11-16-17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Name a musical experience that you hope to </a:t>
            </a:r>
            <a:r>
              <a:rPr lang="en-US" sz="5000" smtClean="0"/>
              <a:t>have someday.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52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11-17-17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are the spaces of the treble clef?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50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Do you have plans for the break from school?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211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Nothing. Just be quiet please, squirrels.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7006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10-24-17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four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21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11-27-17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one highlight from the ultra weekend.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692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11-28-17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three different genres of music.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40441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one vocal skill you hope to continued developing?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6525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11-30-17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How do hand signs help our solfege?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989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12-1-17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one way that you can become a better sight-reader?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505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12-4-17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Do you feel good, okay, or nervous about sight-reading and why?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124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12-5-17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an area of choir class that you feel you’ve improved this semester.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144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12-6-17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one way you’ve grown as a person this semester.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95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12-7-17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a forte-piano? Draw the abbreviation.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7674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12-8-17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remaining questions do you have about choir this semester?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40438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10-25-17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Draw an eighth note and an eighth rest.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924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Where does our sound come from when singing?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393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12-12-17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Why do we stretch at the beginning of class?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1812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12-13-17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something kind about a classmate.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437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12-14-17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music do you listen to when you are upset?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438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12-15-17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music do you listen to when you are happy?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059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12-18-17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Do you have any questions about our concert tomorrow?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966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12-19-17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our call time tonight?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466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12" y="5181600"/>
            <a:ext cx="11749042" cy="1146446"/>
          </a:xfrm>
        </p:spPr>
        <p:txBody>
          <a:bodyPr/>
          <a:lstStyle/>
          <a:p>
            <a:r>
              <a:rPr lang="en-US" sz="5000" dirty="0" smtClean="0"/>
              <a:t>12-20-17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Enjoy your break. :)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018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10-26-17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What’s your favorite color? </a:t>
            </a:r>
            <a:r>
              <a:rPr lang="en-US" sz="5000" dirty="0" smtClean="0">
                <a:sym typeface="Wingdings" panose="05000000000000000000" pitchFamily="2" charset="2"/>
              </a:rPr>
              <a:t>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3731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10-30-17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one highlight from your three-day weekend.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85004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10-31-17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Draw a whole note and whole rest.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543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11-1-17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List a “Ms. Knight” phrase that you need me to clarify.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79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11-2-17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Draw a half note and half rest.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848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11-3-17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is one goal you hope to achieve before Christmas break?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345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sical curves presentation (widescreen).potx" id="{68710E6A-EAC6-48C2-B3F1-37ABA3E433C0}" vid="{1E11B4D8-8842-4901-9C7E-68BBF3CF07CC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Musical curves presentation (widescreen)</Template>
  <TotalTime>16592</TotalTime>
  <Words>111</Words>
  <Application>Microsoft Office PowerPoint</Application>
  <PresentationFormat>Custom</PresentationFormat>
  <Paragraphs>37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Euphemia</vt:lpstr>
      <vt:lpstr>Wingdings</vt:lpstr>
      <vt:lpstr>Curves 16x9</vt:lpstr>
      <vt:lpstr>10-23-17 Bell Work What note gets two beats in music?</vt:lpstr>
      <vt:lpstr>10-24-17 Bell Work What note gets four beats in music?</vt:lpstr>
      <vt:lpstr>10-25-17 Bell Work Draw an eighth note and an eighth rest.</vt:lpstr>
      <vt:lpstr>10-26-17 Bell Work What’s your favorite color? </vt:lpstr>
      <vt:lpstr>10-30-17 Bell Work List one highlight from your three-day weekend.</vt:lpstr>
      <vt:lpstr>10-31-17 Bell Work Draw a whole note and whole rest.</vt:lpstr>
      <vt:lpstr>11-1-17 Bell Work List a “Ms. Knight” phrase that you need me to clarify.</vt:lpstr>
      <vt:lpstr>11-2-17 Bell Work Draw a half note and half rest.</vt:lpstr>
      <vt:lpstr>11-3-17 Bell Work What is one goal you hope to achieve before Christmas break?</vt:lpstr>
      <vt:lpstr>11-7-17 Bell Work What song do you need to practice most at home?</vt:lpstr>
      <vt:lpstr>11-8-17 Bell Work What is one way that you can be kind and helpful to others today?</vt:lpstr>
      <vt:lpstr>11-9-17 Bell Work Draw quarter note and quarter rest.</vt:lpstr>
      <vt:lpstr>11-10-17 Bell Work Nothing. Just smile and be good to people today (and be quiet while Ms. Knight takes attendance). </vt:lpstr>
      <vt:lpstr>11-14-17 Bell Work What does a tie do in music?</vt:lpstr>
      <vt:lpstr>11-15-17 Bell Work What are the lines of the treble clef staff?</vt:lpstr>
      <vt:lpstr>11-16-17 Bell Work Name a musical experience that you hope to have someday.</vt:lpstr>
      <vt:lpstr>11-17-17 Bell Work What are the spaces of the treble clef?</vt:lpstr>
      <vt:lpstr>11-20-17 Bell Work Do you have plans for the break from school?</vt:lpstr>
      <vt:lpstr>11-21-17 Bell Work Nothing. Just be quiet please, squirrels.</vt:lpstr>
      <vt:lpstr>11-27-17 Bell Work List one highlight from the ultra weekend.</vt:lpstr>
      <vt:lpstr>11-28-17 Bell Work List three different genres of music.</vt:lpstr>
      <vt:lpstr>11-29-17 Bell Work What is one vocal skill you hope to continued developing?</vt:lpstr>
      <vt:lpstr>11-30-17 Bell Work How do hand signs help our solfege?</vt:lpstr>
      <vt:lpstr>12-1-17 Bell Work What is one way that you can become a better sight-reader?</vt:lpstr>
      <vt:lpstr>12-4-17 Bell Work Do you feel good, okay, or nervous about sight-reading and why?</vt:lpstr>
      <vt:lpstr>12-5-17 Bell Work List an area of choir class that you feel you’ve improved this semester.</vt:lpstr>
      <vt:lpstr>12-6-17 Bell Work List one way you’ve grown as a person this semester.</vt:lpstr>
      <vt:lpstr>12-7-17 Bell Work What is a forte-piano? Draw the abbreviation.</vt:lpstr>
      <vt:lpstr>12-8-17 Bell Work What remaining questions do you have about choir this semester?</vt:lpstr>
      <vt:lpstr>12-11-17 Bell Work Where does our sound come from when singing?</vt:lpstr>
      <vt:lpstr>12-12-17 Bell Work Why do we stretch at the beginning of class?</vt:lpstr>
      <vt:lpstr>12-13-17 Bell Work List something kind about a classmate.</vt:lpstr>
      <vt:lpstr>12-14-17 Bell Work What music do you listen to when you are upset?</vt:lpstr>
      <vt:lpstr>12-15-17 Bell Work What music do you listen to when you are happy?</vt:lpstr>
      <vt:lpstr>12-18-17 Bell Work Do you have any questions about our concert tomorrow?</vt:lpstr>
      <vt:lpstr>12-19-17 Bell Work What is our call time tonight?</vt:lpstr>
      <vt:lpstr>12-20-17 Bell Work Enjoy your break.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Music?</dc:title>
  <dc:creator>Brian Hargrave</dc:creator>
  <cp:lastModifiedBy>Mara Knight</cp:lastModifiedBy>
  <cp:revision>80</cp:revision>
  <dcterms:created xsi:type="dcterms:W3CDTF">2017-08-15T18:06:26Z</dcterms:created>
  <dcterms:modified xsi:type="dcterms:W3CDTF">2017-11-29T01:48:14Z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